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62" r:id="rId6"/>
    <p:sldId id="263" r:id="rId7"/>
    <p:sldId id="264" r:id="rId8"/>
    <p:sldId id="259" r:id="rId9"/>
    <p:sldId id="265" r:id="rId10"/>
    <p:sldId id="273" r:id="rId11"/>
    <p:sldId id="266" r:id="rId12"/>
    <p:sldId id="269" r:id="rId13"/>
    <p:sldId id="260" r:id="rId14"/>
    <p:sldId id="261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75b124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75b124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853df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3853df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34f6570e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34f6570e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75b1245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75b1245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17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34f6570e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34f6570e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4f6570e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34f6570e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277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Dikshita Desai</a:t>
            </a:r>
            <a:endParaRPr sz="18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WTM Goa</a:t>
            </a:r>
            <a:endParaRPr sz="18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400" y="1"/>
            <a:ext cx="1502599" cy="15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42102" t="15268"/>
          <a:stretch/>
        </p:blipFill>
        <p:spPr>
          <a:xfrm>
            <a:off x="5684350" y="2287600"/>
            <a:ext cx="3367248" cy="27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623408" y="519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Things</a:t>
            </a:r>
            <a:r>
              <a:rPr lang="en" sz="40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 Dissembled </a:t>
            </a:r>
            <a:endParaRPr dirty="0">
              <a:solidFill>
                <a:srgbClr val="3C78D8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l="-17110" t="-2850" r="17110" b="2849"/>
          <a:stretch/>
        </p:blipFill>
        <p:spPr>
          <a:xfrm>
            <a:off x="6003425" y="0"/>
            <a:ext cx="1385398" cy="138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64210"/>
            <a:ext cx="1848448" cy="6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04897F-5C83-455A-9892-DF62D37ADE06}"/>
              </a:ext>
            </a:extLst>
          </p:cNvPr>
          <p:cNvSpPr txBox="1"/>
          <p:nvPr/>
        </p:nvSpPr>
        <p:spPr>
          <a:xfrm>
            <a:off x="291020" y="1856141"/>
            <a:ext cx="85619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700" dirty="0"/>
              <a:t>https://create.arduino.cc/getting-started/plugin?page=2</a:t>
            </a:r>
          </a:p>
        </p:txBody>
      </p:sp>
    </p:spTree>
    <p:extLst>
      <p:ext uri="{BB962C8B-B14F-4D97-AF65-F5344CB8AC3E}">
        <p14:creationId xmlns:p14="http://schemas.microsoft.com/office/powerpoint/2010/main" val="236052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7B898-B141-4950-A3FD-5D0E9E0F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41" y="0"/>
            <a:ext cx="5333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2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1647"/>
            <a:ext cx="4620375" cy="32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731829" y="619100"/>
            <a:ext cx="21361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Keywords?</a:t>
            </a:r>
            <a:endParaRPr dirty="0">
              <a:solidFill>
                <a:srgbClr val="3C78D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641949" y="1191800"/>
            <a:ext cx="2315912" cy="3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/>
              <a:t>Pin</a:t>
            </a:r>
          </a:p>
          <a:p>
            <a:r>
              <a:rPr lang="en-IN" sz="2400" dirty="0"/>
              <a:t>Mode</a:t>
            </a:r>
          </a:p>
          <a:p>
            <a:r>
              <a:rPr lang="en-IN" sz="2400" dirty="0"/>
              <a:t>Analog</a:t>
            </a:r>
          </a:p>
          <a:p>
            <a:r>
              <a:rPr lang="en-IN" sz="2400" dirty="0"/>
              <a:t>Digital</a:t>
            </a:r>
          </a:p>
          <a:p>
            <a:r>
              <a:rPr lang="en-IN" sz="2400" dirty="0"/>
              <a:t>Read</a:t>
            </a:r>
          </a:p>
          <a:p>
            <a:r>
              <a:rPr lang="en-IN" sz="2400" dirty="0"/>
              <a:t>Write</a:t>
            </a:r>
          </a:p>
          <a:p>
            <a:r>
              <a:rPr lang="en-IN" sz="2400" dirty="0"/>
              <a:t>Input</a:t>
            </a:r>
          </a:p>
          <a:p>
            <a:r>
              <a:rPr lang="en-IN" sz="2400" dirty="0"/>
              <a:t>Output</a:t>
            </a: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51919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9EEB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25C503-09A1-4DE7-B4E9-8E1DEEC1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3715849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void setup() {   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 err="1">
                <a:solidFill>
                  <a:schemeClr val="bg1"/>
                </a:solidFill>
              </a:rPr>
              <a:t>pinMode</a:t>
            </a:r>
            <a:r>
              <a:rPr lang="en-US" sz="2000" b="1" dirty="0">
                <a:solidFill>
                  <a:schemeClr val="bg1"/>
                </a:solidFill>
              </a:rPr>
              <a:t>(LED_BUILTIN, OUTPUT);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}</a:t>
            </a:r>
            <a:br>
              <a:rPr lang="en-US" sz="2000" b="1" dirty="0">
                <a:solidFill>
                  <a:schemeClr val="bg1"/>
                </a:solidFill>
              </a:rPr>
            </a:b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void loop() {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 err="1">
                <a:solidFill>
                  <a:schemeClr val="bg1"/>
                </a:solidFill>
              </a:rPr>
              <a:t>digitalWrite</a:t>
            </a:r>
            <a:r>
              <a:rPr lang="en-US" sz="2000" b="1" dirty="0">
                <a:solidFill>
                  <a:schemeClr val="bg1"/>
                </a:solidFill>
              </a:rPr>
              <a:t>(LED_BUILTIN, HIGH);  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delay(5000);                      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 err="1">
                <a:solidFill>
                  <a:schemeClr val="bg1"/>
                </a:solidFill>
              </a:rPr>
              <a:t>digitalWrite</a:t>
            </a:r>
            <a:r>
              <a:rPr lang="en-US" sz="2000" b="1" dirty="0">
                <a:solidFill>
                  <a:schemeClr val="bg1"/>
                </a:solidFill>
              </a:rPr>
              <a:t>(LED_BUILTIN, LOW);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delay(1000);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}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l="42102" t="15268"/>
          <a:stretch/>
        </p:blipFill>
        <p:spPr>
          <a:xfrm>
            <a:off x="925850" y="415775"/>
            <a:ext cx="5403427" cy="44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818075" y="48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sz="60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448C5-CFCC-4859-BFF5-0B2155C0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132667"/>
            <a:ext cx="8640726" cy="48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8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1647"/>
            <a:ext cx="4620375" cy="32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748275" y="923900"/>
            <a:ext cx="18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Robotics?</a:t>
            </a:r>
            <a:endParaRPr>
              <a:solidFill>
                <a:srgbClr val="3C78D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83400" y="1839750"/>
            <a:ext cx="4188600" cy="144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●"/>
            </a:pPr>
            <a:r>
              <a:rPr lang="en" sz="2400" dirty="0">
                <a:latin typeface="Google Sans"/>
                <a:ea typeface="Google Sans"/>
                <a:cs typeface="Google Sans"/>
                <a:sym typeface="Google Sans"/>
              </a:rPr>
              <a:t>Complicated &amp; Repetitive tasks with precision and accuracy.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lk">
            <a:hlinkClick r:id="" action="ppaction://media"/>
            <a:extLst>
              <a:ext uri="{FF2B5EF4-FFF2-40B4-BE49-F238E27FC236}">
                <a16:creationId xmlns:a16="http://schemas.microsoft.com/office/drawing/2014/main" id="{4FB9F8DE-9F42-415D-AF6C-89AE93F6B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348" y="203347"/>
            <a:ext cx="8045303" cy="4525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70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ptics">
            <a:hlinkClick r:id="" action="ppaction://media"/>
            <a:extLst>
              <a:ext uri="{FF2B5EF4-FFF2-40B4-BE49-F238E27FC236}">
                <a16:creationId xmlns:a16="http://schemas.microsoft.com/office/drawing/2014/main" id="{1CC163B4-DAF8-4EBE-9F65-A7CA3C272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83731"/>
            <a:ext cx="4976037" cy="49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2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aid">
            <a:hlinkClick r:id="" action="ppaction://media"/>
            <a:extLst>
              <a:ext uri="{FF2B5EF4-FFF2-40B4-BE49-F238E27FC236}">
                <a16:creationId xmlns:a16="http://schemas.microsoft.com/office/drawing/2014/main" id="{8C337174-39F1-4A41-8992-EDEF3D6E0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037" y="144870"/>
            <a:ext cx="8335925" cy="46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D5E8C3-57DD-480E-95A4-C43C1CC8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37" y="247871"/>
            <a:ext cx="3356344" cy="1887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1AC14-5289-4254-894B-195F1E77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15" y="2206900"/>
            <a:ext cx="5502588" cy="2882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4AE6A-F4BE-48C9-B3F2-61346D43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53" y="496187"/>
            <a:ext cx="3843077" cy="28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 amt="11000"/>
          </a:blip>
          <a:srcRect b="28443"/>
          <a:stretch/>
        </p:blipFill>
        <p:spPr>
          <a:xfrm>
            <a:off x="924191" y="-1301689"/>
            <a:ext cx="7295615" cy="5220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545075" y="1076861"/>
            <a:ext cx="6053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What’s with these Arduino Boards?</a:t>
            </a:r>
            <a:endParaRPr dirty="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CF501-0CDD-4F05-AD15-D63D9EFA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10" y="3209389"/>
            <a:ext cx="11715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0B5EE-2D49-4C2D-8FC3-0A98144C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75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4168</TotalTime>
  <Words>54</Words>
  <Application>Microsoft Office PowerPoint</Application>
  <PresentationFormat>On-screen Show (16:9)</PresentationFormat>
  <Paragraphs>18</Paragraphs>
  <Slides>14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Google Sans</vt:lpstr>
      <vt:lpstr>Arial</vt:lpstr>
      <vt:lpstr>Simple Light</vt:lpstr>
      <vt:lpstr>Things Dissembled </vt:lpstr>
      <vt:lpstr>PowerPoint Presentation</vt:lpstr>
      <vt:lpstr>Robotics?</vt:lpstr>
      <vt:lpstr>PowerPoint Presentation</vt:lpstr>
      <vt:lpstr>PowerPoint Presentation</vt:lpstr>
      <vt:lpstr>PowerPoint Presentation</vt:lpstr>
      <vt:lpstr>PowerPoint Presentation</vt:lpstr>
      <vt:lpstr>What’s with these Arduino Boards?</vt:lpstr>
      <vt:lpstr>PowerPoint Presentation</vt:lpstr>
      <vt:lpstr>PowerPoint Presentation</vt:lpstr>
      <vt:lpstr>PowerPoint Presentation</vt:lpstr>
      <vt:lpstr>Keywords?</vt:lpstr>
      <vt:lpstr>void setup() {     pinMode(LED_BUILTIN, OUTPUT); }  void loop() {  digitalWrite(LED_BUILTIN, HIGH);    delay(5000);                        digitalWrite(LED_BUILTIN, LOW);  delay(1000); }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Dissembled </dc:title>
  <cp:lastModifiedBy>Dikshita Desai</cp:lastModifiedBy>
  <cp:revision>15</cp:revision>
  <dcterms:modified xsi:type="dcterms:W3CDTF">2019-09-23T11:06:48Z</dcterms:modified>
</cp:coreProperties>
</file>